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87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165" y="3651025"/>
            <a:ext cx="10591800" cy="117157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65" y="5378947"/>
            <a:ext cx="10591800" cy="85138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5"/>
          <a:srcRect l="21206"/>
          <a:stretch/>
        </p:blipFill>
        <p:spPr>
          <a:xfrm>
            <a:off x="908165" y="710888"/>
            <a:ext cx="5860473" cy="2499165"/>
          </a:xfrm>
          <a:prstGeom prst="rect">
            <a:avLst/>
          </a:prstGeom>
        </p:spPr>
      </p:pic>
      <p:cxnSp>
        <p:nvCxnSpPr>
          <p:cNvPr id="19" name="直線接點 18"/>
          <p:cNvCxnSpPr/>
          <p:nvPr/>
        </p:nvCxnSpPr>
        <p:spPr>
          <a:xfrm>
            <a:off x="4316384" y="3055943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4316384" y="3008318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 flipV="1">
            <a:off x="4756785" y="3008318"/>
            <a:ext cx="2381" cy="450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/>
          <p:cNvSpPr txBox="1"/>
          <p:nvPr/>
        </p:nvSpPr>
        <p:spPr>
          <a:xfrm>
            <a:off x="4256723" y="3079602"/>
            <a:ext cx="876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1mm</a:t>
            </a:r>
            <a:endParaRPr lang="zh-TW" altLang="en-US" sz="14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8638" y="1853478"/>
            <a:ext cx="5261956" cy="1297195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972589" y="244756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Current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10186923" y="974406"/>
            <a:ext cx="9001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T=2mm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88" y="759187"/>
            <a:ext cx="5669714" cy="229504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41" y="5308941"/>
            <a:ext cx="11397722" cy="93232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41" y="3543446"/>
            <a:ext cx="11389177" cy="1282565"/>
          </a:xfrm>
          <a:prstGeom prst="rect">
            <a:avLst/>
          </a:prstGeom>
        </p:spPr>
      </p:pic>
      <p:cxnSp>
        <p:nvCxnSpPr>
          <p:cNvPr id="5" name="直線接點 4"/>
          <p:cNvCxnSpPr/>
          <p:nvPr/>
        </p:nvCxnSpPr>
        <p:spPr>
          <a:xfrm>
            <a:off x="4050664" y="2892917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/>
          <p:cNvCxnSpPr/>
          <p:nvPr/>
        </p:nvCxnSpPr>
        <p:spPr>
          <a:xfrm>
            <a:off x="4050664" y="2778617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接點 6"/>
          <p:cNvCxnSpPr/>
          <p:nvPr/>
        </p:nvCxnSpPr>
        <p:spPr>
          <a:xfrm flipV="1">
            <a:off x="4491065" y="2778617"/>
            <a:ext cx="2381" cy="450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3979097" y="2957120"/>
            <a:ext cx="876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3mm</a:t>
            </a:r>
            <a:endParaRPr lang="zh-TW" altLang="en-US" sz="1400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394" y="1588776"/>
            <a:ext cx="5589616" cy="135924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564833" y="207923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Updated</a:t>
            </a:r>
            <a:endParaRPr lang="zh-TW" altLang="en-US" dirty="0"/>
          </a:p>
        </p:txBody>
      </p:sp>
      <p:sp>
        <p:nvSpPr>
          <p:cNvPr id="11" name="橢圓 10"/>
          <p:cNvSpPr/>
          <p:nvPr/>
        </p:nvSpPr>
        <p:spPr>
          <a:xfrm>
            <a:off x="9059255" y="1421435"/>
            <a:ext cx="2552700" cy="16895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9159202" y="950669"/>
            <a:ext cx="238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Increase the bump, T=2mm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1022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685801" y="11771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Updated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2948928"/>
            <a:ext cx="10572750" cy="11811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4468166"/>
            <a:ext cx="10572750" cy="87281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" y="444190"/>
            <a:ext cx="5663964" cy="2158295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>
            <a:off x="4195734" y="2420255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4195734" y="2277932"/>
            <a:ext cx="557876" cy="7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V="1">
            <a:off x="4636135" y="2277932"/>
            <a:ext cx="2381" cy="450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4124167" y="2456435"/>
            <a:ext cx="876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4</a:t>
            </a:r>
            <a:r>
              <a:rPr lang="en-US" altLang="zh-CN" sz="1400" dirty="0" smtClean="0"/>
              <a:t>mm</a:t>
            </a:r>
            <a:endParaRPr lang="zh-TW" altLang="en-US" sz="140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166" y="1296339"/>
            <a:ext cx="5200651" cy="1157082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9167747" y="815109"/>
            <a:ext cx="238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Increase the bump, T=1mm</a:t>
            </a:r>
            <a:endParaRPr lang="zh-TW" altLang="en-US" sz="1400" dirty="0"/>
          </a:p>
        </p:txBody>
      </p:sp>
      <p:sp>
        <p:nvSpPr>
          <p:cNvPr id="13" name="橢圓 12"/>
          <p:cNvSpPr/>
          <p:nvPr/>
        </p:nvSpPr>
        <p:spPr>
          <a:xfrm>
            <a:off x="9167747" y="1074639"/>
            <a:ext cx="2552700" cy="16895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4124167" y="5019675"/>
            <a:ext cx="390683" cy="3213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3963687" y="5371341"/>
            <a:ext cx="238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Add 1mm </a:t>
            </a:r>
            <a:r>
              <a:rPr lang="en-US" altLang="zh-CN" sz="1400" dirty="0"/>
              <a:t>on </a:t>
            </a:r>
            <a:r>
              <a:rPr lang="en-US" altLang="zh-TW" sz="1400" dirty="0"/>
              <a:t>screw hole</a:t>
            </a:r>
            <a:endParaRPr lang="zh-TW" altLang="en-US" sz="1400" dirty="0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25" y="5371341"/>
            <a:ext cx="2171700" cy="1228725"/>
          </a:xfrm>
          <a:prstGeom prst="rect">
            <a:avLst/>
          </a:prstGeom>
        </p:spPr>
      </p:pic>
      <p:cxnSp>
        <p:nvCxnSpPr>
          <p:cNvPr id="21" name="直線單箭頭接點 20"/>
          <p:cNvCxnSpPr>
            <a:stCxn id="17" idx="2"/>
          </p:cNvCxnSpPr>
          <p:nvPr/>
        </p:nvCxnSpPr>
        <p:spPr>
          <a:xfrm>
            <a:off x="5156726" y="5679118"/>
            <a:ext cx="710674" cy="306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123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22</Words>
  <Application>Microsoft Office PowerPoint</Application>
  <PresentationFormat>寬螢幕</PresentationFormat>
  <Paragraphs>10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26</cp:revision>
  <dcterms:created xsi:type="dcterms:W3CDTF">2018-11-16T05:26:15Z</dcterms:created>
  <dcterms:modified xsi:type="dcterms:W3CDTF">2021-03-20T06:52:08Z</dcterms:modified>
</cp:coreProperties>
</file>